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990BAD1-40BB-4F4D-8246-40B4D36DEF6A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BAD1-40BB-4F4D-8246-40B4D36DEF6A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BAD1-40BB-4F4D-8246-40B4D36DEF6A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90BAD1-40BB-4F4D-8246-40B4D36DEF6A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990BAD1-40BB-4F4D-8246-40B4D36DEF6A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BAD1-40BB-4F4D-8246-40B4D36DEF6A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BAD1-40BB-4F4D-8246-40B4D36DEF6A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90BAD1-40BB-4F4D-8246-40B4D36DEF6A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BAD1-40BB-4F4D-8246-40B4D36DEF6A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90BAD1-40BB-4F4D-8246-40B4D36DEF6A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90BAD1-40BB-4F4D-8246-40B4D36DEF6A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90BAD1-40BB-4F4D-8246-40B4D36DEF6A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524000"/>
            <a:ext cx="6172200" cy="9144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பால் – </a:t>
            </a:r>
            <a:r>
              <a:rPr lang="en-US" sz="3200" dirty="0" err="1"/>
              <a:t>இலக்கணம்</a:t>
            </a:r>
            <a:r>
              <a:rPr lang="en-US" sz="3200" dirty="0"/>
              <a:t> ( Gender 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048000"/>
            <a:ext cx="6172200" cy="2209800"/>
          </a:xfrm>
        </p:spPr>
        <p:txBody>
          <a:bodyPr/>
          <a:lstStyle/>
          <a:p>
            <a:r>
              <a:rPr lang="en-US" sz="2800" dirty="0">
                <a:solidFill>
                  <a:srgbClr val="00B0F0"/>
                </a:solidFill>
              </a:rPr>
              <a:t>       </a:t>
            </a:r>
            <a:r>
              <a:rPr lang="en-US" sz="2800" dirty="0" err="1">
                <a:solidFill>
                  <a:srgbClr val="00B0F0"/>
                </a:solidFill>
              </a:rPr>
              <a:t>பிரிவு</a:t>
            </a:r>
            <a:r>
              <a:rPr lang="en-US" sz="2800" dirty="0">
                <a:solidFill>
                  <a:srgbClr val="00B0F0"/>
                </a:solidFill>
              </a:rPr>
              <a:t>  / </a:t>
            </a:r>
            <a:r>
              <a:rPr lang="en-US" sz="2800" dirty="0" err="1">
                <a:solidFill>
                  <a:srgbClr val="00B0F0"/>
                </a:solidFill>
              </a:rPr>
              <a:t>பகுப்பு</a:t>
            </a:r>
            <a:endParaRPr lang="en-US" sz="2800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பால் – </a:t>
            </a:r>
            <a:r>
              <a:rPr lang="en-US" dirty="0" err="1"/>
              <a:t>வகைகள்</a:t>
            </a:r>
            <a:r>
              <a:rPr lang="en-US" dirty="0"/>
              <a:t> (5)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பால் </a:t>
            </a:r>
            <a:r>
              <a:rPr lang="en-US" dirty="0" err="1"/>
              <a:t>ஐந்து</a:t>
            </a:r>
            <a:r>
              <a:rPr lang="en-US" dirty="0"/>
              <a:t> </a:t>
            </a:r>
            <a:r>
              <a:rPr lang="en-US" dirty="0" err="1"/>
              <a:t>வகைப்படும்</a:t>
            </a:r>
            <a:r>
              <a:rPr lang="en-US" dirty="0"/>
              <a:t>.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ஆண்பால்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பெண்பால்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457200" indent="-457200">
              <a:buNone/>
            </a:pP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457200" indent="-457200">
              <a:buNone/>
            </a:pP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3.    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பலர்பால்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457200" indent="-457200">
              <a:buAutoNum type="arabicPeriod" startAt="4"/>
            </a:pP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ஒன்றன்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பால்</a:t>
            </a:r>
          </a:p>
          <a:p>
            <a:pPr marL="457200" indent="-457200">
              <a:buAutoNum type="arabicPeriod" startAt="4"/>
            </a:pP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457200" indent="-457200">
              <a:buNone/>
            </a:pP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5.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பலவின்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பால்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Image result for à®®à®°à®®à¯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895600"/>
            <a:ext cx="2362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à®ªà®´à®à¯à®à®³à¯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724400"/>
            <a:ext cx="1797341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mage result for à®à¯à®´à®¨à¯à®à¯"/>
          <p:cNvPicPr/>
          <p:nvPr/>
        </p:nvPicPr>
        <p:blipFill>
          <a:blip r:embed="rId4"/>
          <a:srcRect l="27089" r="-26014"/>
          <a:stretch>
            <a:fillRect/>
          </a:stretch>
        </p:blipFill>
        <p:spPr bwMode="auto">
          <a:xfrm>
            <a:off x="4073118" y="2286000"/>
            <a:ext cx="1946682" cy="184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600" dirty="0" err="1"/>
              <a:t>ஆண்பால்</a:t>
            </a:r>
            <a:r>
              <a:rPr lang="en-US" sz="3600" dirty="0"/>
              <a:t>   Masculine Gender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2800" dirty="0" err="1"/>
              <a:t>ஆணைக்</a:t>
            </a:r>
            <a:r>
              <a:rPr lang="en-US" sz="2800" dirty="0"/>
              <a:t> </a:t>
            </a:r>
            <a:r>
              <a:rPr lang="en-US" sz="2800" dirty="0" err="1"/>
              <a:t>குறித்து</a:t>
            </a:r>
            <a:r>
              <a:rPr lang="en-US" sz="2800" dirty="0"/>
              <a:t> </a:t>
            </a:r>
            <a:r>
              <a:rPr lang="en-US" sz="2800" dirty="0" err="1"/>
              <a:t>வருவது</a:t>
            </a:r>
            <a:r>
              <a:rPr lang="en-US" sz="2800" dirty="0"/>
              <a:t> </a:t>
            </a:r>
            <a:r>
              <a:rPr lang="en-US" sz="2800" dirty="0" err="1"/>
              <a:t>ஆண்பால்</a:t>
            </a:r>
            <a:r>
              <a:rPr lang="en-US" sz="2800" dirty="0"/>
              <a:t> </a:t>
            </a:r>
            <a:r>
              <a:rPr lang="en-US" sz="2800" dirty="0" err="1"/>
              <a:t>ஆகும்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dirty="0" err="1"/>
              <a:t>எடுத்துக்காட்டு</a:t>
            </a:r>
            <a:r>
              <a:rPr lang="en-US" sz="2800" dirty="0"/>
              <a:t> : </a:t>
            </a:r>
            <a:r>
              <a:rPr lang="en-US" sz="2800" dirty="0" err="1">
                <a:solidFill>
                  <a:schemeClr val="accent3"/>
                </a:solidFill>
              </a:rPr>
              <a:t>அஜய்</a:t>
            </a:r>
            <a:r>
              <a:rPr lang="en-US" sz="2800" dirty="0">
                <a:solidFill>
                  <a:schemeClr val="accent3"/>
                </a:solidFill>
              </a:rPr>
              <a:t> </a:t>
            </a:r>
            <a:r>
              <a:rPr lang="en-US" sz="2800" dirty="0" err="1"/>
              <a:t>பாடினா</a:t>
            </a:r>
            <a:r>
              <a:rPr lang="en-US" sz="2800" dirty="0" err="1">
                <a:solidFill>
                  <a:srgbClr val="7030A0"/>
                </a:solidFill>
              </a:rPr>
              <a:t>ன்</a:t>
            </a:r>
            <a:endParaRPr lang="en-US" sz="2800" dirty="0">
              <a:solidFill>
                <a:srgbClr val="7030A0"/>
              </a:solidFill>
            </a:endParaRPr>
          </a:p>
          <a:p>
            <a:r>
              <a:rPr lang="en-US" sz="2800" dirty="0"/>
              <a:t>                             </a:t>
            </a:r>
            <a:r>
              <a:rPr lang="en-US" sz="2800" dirty="0" err="1">
                <a:solidFill>
                  <a:schemeClr val="accent3"/>
                </a:solidFill>
              </a:rPr>
              <a:t>தேவநாதன்</a:t>
            </a:r>
            <a:r>
              <a:rPr lang="en-US" sz="2800" dirty="0"/>
              <a:t> </a:t>
            </a:r>
            <a:r>
              <a:rPr lang="en-US" sz="2800" dirty="0" err="1"/>
              <a:t>வரைந்தா</a:t>
            </a:r>
            <a:r>
              <a:rPr lang="en-US" sz="2800" dirty="0" err="1">
                <a:solidFill>
                  <a:srgbClr val="7030A0"/>
                </a:solidFill>
              </a:rPr>
              <a:t>ன்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4" name="Picture 3" descr="Image result for child singing"/>
          <p:cNvPicPr/>
          <p:nvPr/>
        </p:nvPicPr>
        <p:blipFill>
          <a:blip r:embed="rId2" cstate="print"/>
          <a:srcRect b="15692"/>
          <a:stretch>
            <a:fillRect/>
          </a:stretch>
        </p:blipFill>
        <p:spPr bwMode="auto">
          <a:xfrm>
            <a:off x="1066800" y="3962400"/>
            <a:ext cx="2514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Related image"/>
          <p:cNvPicPr/>
          <p:nvPr/>
        </p:nvPicPr>
        <p:blipFill>
          <a:blip r:embed="rId3"/>
          <a:srcRect b="10323"/>
          <a:stretch>
            <a:fillRect/>
          </a:stretch>
        </p:blipFill>
        <p:spPr bwMode="auto">
          <a:xfrm>
            <a:off x="4267200" y="4114800"/>
            <a:ext cx="2667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பெண்பால்</a:t>
            </a:r>
            <a:r>
              <a:rPr lang="en-US" sz="4000" dirty="0"/>
              <a:t>    </a:t>
            </a:r>
            <a:r>
              <a:rPr lang="en-US" sz="4000" dirty="0" err="1"/>
              <a:t>Femine</a:t>
            </a:r>
            <a:r>
              <a:rPr lang="en-US" sz="4000" dirty="0"/>
              <a:t> Gender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பெண்ணைக்</a:t>
            </a:r>
            <a:r>
              <a:rPr lang="en-US" dirty="0"/>
              <a:t> </a:t>
            </a:r>
            <a:r>
              <a:rPr lang="en-US" dirty="0" err="1"/>
              <a:t>குறிப்பது</a:t>
            </a:r>
            <a:r>
              <a:rPr lang="en-US" dirty="0"/>
              <a:t> </a:t>
            </a:r>
            <a:r>
              <a:rPr lang="en-US" dirty="0" err="1"/>
              <a:t>பெண்பால்</a:t>
            </a:r>
            <a:r>
              <a:rPr lang="en-US" dirty="0"/>
              <a:t> </a:t>
            </a:r>
            <a:r>
              <a:rPr lang="en-US" dirty="0" err="1"/>
              <a:t>ஆகும்</a:t>
            </a:r>
            <a:r>
              <a:rPr lang="en-US" dirty="0"/>
              <a:t>.</a:t>
            </a:r>
          </a:p>
          <a:p>
            <a:r>
              <a:rPr lang="en-US" dirty="0" err="1"/>
              <a:t>எடுத்துக்காட்டு</a:t>
            </a:r>
            <a:r>
              <a:rPr lang="en-US" dirty="0"/>
              <a:t> :</a:t>
            </a:r>
          </a:p>
          <a:p>
            <a:r>
              <a:rPr lang="en-US" dirty="0"/>
              <a:t>  </a:t>
            </a:r>
            <a:r>
              <a:rPr lang="en-US" sz="3200" dirty="0" err="1"/>
              <a:t>கிருத்திகா</a:t>
            </a:r>
            <a:r>
              <a:rPr lang="en-US" sz="3200" dirty="0"/>
              <a:t> </a:t>
            </a:r>
            <a:r>
              <a:rPr lang="en-US" sz="3200" dirty="0" err="1"/>
              <a:t>ஆடினாள்</a:t>
            </a:r>
            <a:endParaRPr lang="en-US" sz="3200" dirty="0"/>
          </a:p>
          <a:p>
            <a:r>
              <a:rPr lang="en-US" sz="3200" dirty="0"/>
              <a:t> </a:t>
            </a:r>
            <a:r>
              <a:rPr lang="en-US" sz="3200" dirty="0" err="1"/>
              <a:t>ஷாலினி</a:t>
            </a:r>
            <a:r>
              <a:rPr lang="en-US" sz="3200" dirty="0"/>
              <a:t> </a:t>
            </a:r>
            <a:r>
              <a:rPr lang="en-US" sz="3200" dirty="0" err="1"/>
              <a:t>எழுதினாள்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Image result for girl dancing"/>
          <p:cNvPicPr/>
          <p:nvPr/>
        </p:nvPicPr>
        <p:blipFill>
          <a:blip r:embed="rId2"/>
          <a:srcRect l="27077" t="6952"/>
          <a:stretch>
            <a:fillRect/>
          </a:stretch>
        </p:blipFill>
        <p:spPr bwMode="auto">
          <a:xfrm>
            <a:off x="5105400" y="3429000"/>
            <a:ext cx="2514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girl writi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581400"/>
            <a:ext cx="2057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பலர்பால்</a:t>
            </a:r>
            <a:r>
              <a:rPr lang="en-US" dirty="0"/>
              <a:t> Common Gender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உயர்திணையில்</a:t>
            </a:r>
            <a:r>
              <a:rPr lang="en-US" dirty="0"/>
              <a:t> </a:t>
            </a:r>
            <a:r>
              <a:rPr lang="en-US" dirty="0" err="1"/>
              <a:t>பலரைக்</a:t>
            </a:r>
            <a:r>
              <a:rPr lang="en-US" dirty="0"/>
              <a:t> </a:t>
            </a:r>
            <a:r>
              <a:rPr lang="en-US" dirty="0" err="1"/>
              <a:t>குறிப்பது</a:t>
            </a:r>
            <a:r>
              <a:rPr lang="en-US" dirty="0"/>
              <a:t> </a:t>
            </a:r>
            <a:r>
              <a:rPr lang="en-US" dirty="0" err="1"/>
              <a:t>பலர்பால்</a:t>
            </a:r>
            <a:r>
              <a:rPr lang="en-US" dirty="0"/>
              <a:t> </a:t>
            </a:r>
            <a:r>
              <a:rPr lang="en-US" dirty="0" err="1"/>
              <a:t>ஆகும்</a:t>
            </a:r>
            <a:r>
              <a:rPr lang="en-US" dirty="0"/>
              <a:t>.</a:t>
            </a:r>
          </a:p>
          <a:p>
            <a:r>
              <a:rPr lang="en-US" dirty="0" err="1"/>
              <a:t>எடுத்துக்காட்டு</a:t>
            </a:r>
            <a:r>
              <a:rPr lang="en-US" dirty="0"/>
              <a:t> :</a:t>
            </a:r>
          </a:p>
          <a:p>
            <a:r>
              <a:rPr lang="en-US" dirty="0"/>
              <a:t>   </a:t>
            </a:r>
            <a:r>
              <a:rPr lang="en-US" dirty="0" err="1"/>
              <a:t>மக்கள்</a:t>
            </a:r>
            <a:r>
              <a:rPr lang="en-US" dirty="0"/>
              <a:t> , </a:t>
            </a:r>
            <a:r>
              <a:rPr lang="en-US" dirty="0" err="1"/>
              <a:t>குழந்தைகள்</a:t>
            </a:r>
            <a:r>
              <a:rPr lang="en-US" dirty="0"/>
              <a:t> , </a:t>
            </a:r>
            <a:r>
              <a:rPr lang="en-US" dirty="0" err="1"/>
              <a:t>மாணவர்கள்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Image result for people"/>
          <p:cNvPicPr/>
          <p:nvPr/>
        </p:nvPicPr>
        <p:blipFill>
          <a:blip r:embed="rId2"/>
          <a:srcRect b="10714"/>
          <a:stretch>
            <a:fillRect/>
          </a:stretch>
        </p:blipFill>
        <p:spPr bwMode="auto">
          <a:xfrm>
            <a:off x="457200" y="4267200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childr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962400"/>
            <a:ext cx="3429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ஒன்றன்பால்</a:t>
            </a:r>
            <a:r>
              <a:rPr lang="en-US" dirty="0"/>
              <a:t> Neuter Singular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அஃறிணையில்</a:t>
            </a:r>
            <a:r>
              <a:rPr lang="en-US" dirty="0"/>
              <a:t> </a:t>
            </a:r>
            <a:r>
              <a:rPr lang="en-US" dirty="0" err="1"/>
              <a:t>ஒன்றினை</a:t>
            </a:r>
            <a:r>
              <a:rPr lang="en-US" dirty="0"/>
              <a:t> </a:t>
            </a:r>
            <a:r>
              <a:rPr lang="en-US" dirty="0" err="1"/>
              <a:t>மட்டும்</a:t>
            </a:r>
            <a:r>
              <a:rPr lang="en-US" dirty="0"/>
              <a:t> </a:t>
            </a:r>
            <a:r>
              <a:rPr lang="en-US" dirty="0" err="1"/>
              <a:t>குறிப்பது</a:t>
            </a:r>
            <a:r>
              <a:rPr lang="en-US" dirty="0"/>
              <a:t> </a:t>
            </a:r>
            <a:r>
              <a:rPr lang="en-US" dirty="0" err="1"/>
              <a:t>ஒன்றன்பால்</a:t>
            </a:r>
            <a:r>
              <a:rPr lang="en-US" dirty="0"/>
              <a:t> </a:t>
            </a:r>
            <a:r>
              <a:rPr lang="en-US" dirty="0" err="1"/>
              <a:t>ஆகும்</a:t>
            </a:r>
            <a:r>
              <a:rPr lang="en-US" dirty="0"/>
              <a:t>.</a:t>
            </a:r>
          </a:p>
          <a:p>
            <a:r>
              <a:rPr lang="en-US" dirty="0" err="1"/>
              <a:t>எடுத்துக்காட்டு</a:t>
            </a:r>
            <a:r>
              <a:rPr lang="en-US" dirty="0"/>
              <a:t>:</a:t>
            </a:r>
          </a:p>
          <a:p>
            <a:r>
              <a:rPr lang="en-US" dirty="0"/>
              <a:t> </a:t>
            </a:r>
            <a:r>
              <a:rPr lang="en-US" dirty="0" err="1"/>
              <a:t>மரம்</a:t>
            </a:r>
            <a:r>
              <a:rPr lang="en-US" dirty="0"/>
              <a:t>, </a:t>
            </a:r>
            <a:r>
              <a:rPr lang="en-US" dirty="0" err="1"/>
              <a:t>நாற்காலி</a:t>
            </a:r>
            <a:r>
              <a:rPr lang="en-US" dirty="0"/>
              <a:t> ,</a:t>
            </a:r>
            <a:r>
              <a:rPr lang="en-US" dirty="0" err="1"/>
              <a:t>பேருந்து</a:t>
            </a:r>
            <a:endParaRPr lang="en-US" dirty="0"/>
          </a:p>
        </p:txBody>
      </p:sp>
      <p:pic>
        <p:nvPicPr>
          <p:cNvPr id="4" name="Picture 3" descr="Image result for chai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505200"/>
            <a:ext cx="2286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bu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038601"/>
            <a:ext cx="3581401" cy="243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பலவின்பால்</a:t>
            </a:r>
            <a:r>
              <a:rPr lang="en-US" dirty="0"/>
              <a:t> Neuter Plural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அஃறிணையில்</a:t>
            </a:r>
            <a:r>
              <a:rPr lang="en-US" dirty="0"/>
              <a:t> </a:t>
            </a:r>
            <a:r>
              <a:rPr lang="en-US" dirty="0" err="1"/>
              <a:t>பலவற்றைக்</a:t>
            </a:r>
            <a:r>
              <a:rPr lang="en-US" dirty="0"/>
              <a:t> </a:t>
            </a:r>
            <a:r>
              <a:rPr lang="en-US" dirty="0" err="1"/>
              <a:t>குறிப்பது</a:t>
            </a:r>
            <a:r>
              <a:rPr lang="en-US" dirty="0"/>
              <a:t> </a:t>
            </a:r>
            <a:r>
              <a:rPr lang="en-US" dirty="0" err="1"/>
              <a:t>பலவின்பால்</a:t>
            </a:r>
            <a:r>
              <a:rPr lang="en-US" dirty="0"/>
              <a:t> </a:t>
            </a:r>
            <a:r>
              <a:rPr lang="en-US" dirty="0" err="1"/>
              <a:t>ஆகும்</a:t>
            </a:r>
            <a:r>
              <a:rPr lang="en-US" dirty="0"/>
              <a:t>.</a:t>
            </a:r>
          </a:p>
          <a:p>
            <a:r>
              <a:rPr lang="en-US" dirty="0" err="1"/>
              <a:t>எடுத்துக்காட்டு</a:t>
            </a:r>
            <a:r>
              <a:rPr lang="en-US" dirty="0"/>
              <a:t>:</a:t>
            </a:r>
          </a:p>
          <a:p>
            <a:r>
              <a:rPr lang="en-US" dirty="0"/>
              <a:t>  </a:t>
            </a:r>
            <a:r>
              <a:rPr lang="en-US" dirty="0" err="1"/>
              <a:t>நாற்காலிகள்</a:t>
            </a:r>
            <a:r>
              <a:rPr lang="en-US" dirty="0"/>
              <a:t> , </a:t>
            </a:r>
            <a:r>
              <a:rPr lang="en-US" dirty="0" err="1"/>
              <a:t>பொம்மைகள்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Image result for doll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352800"/>
            <a:ext cx="3200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chair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505200"/>
            <a:ext cx="3352800" cy="2142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117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Schoolbook</vt:lpstr>
      <vt:lpstr>Wingdings</vt:lpstr>
      <vt:lpstr>Wingdings 2</vt:lpstr>
      <vt:lpstr>Oriel</vt:lpstr>
      <vt:lpstr>பால் – இலக்கணம் ( Gender )</vt:lpstr>
      <vt:lpstr>            பால் – வகைகள் (5)</vt:lpstr>
      <vt:lpstr>PowerPoint Presentation</vt:lpstr>
      <vt:lpstr> ஆண்பால்   Masculine Gender</vt:lpstr>
      <vt:lpstr>பெண்பால்    Femine Gender</vt:lpstr>
      <vt:lpstr>பலர்பால் Common Gender </vt:lpstr>
      <vt:lpstr>ஒன்றன்பால் Neuter Singular </vt:lpstr>
      <vt:lpstr>பலவின்பால் Neuter Plural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பால் – இலக்கணம் ( Gender )</dc:title>
  <dc:creator>MusicLab</dc:creator>
  <cp:lastModifiedBy>AKSHARAA Grade10</cp:lastModifiedBy>
  <cp:revision>12</cp:revision>
  <dcterms:created xsi:type="dcterms:W3CDTF">2018-10-11T11:01:23Z</dcterms:created>
  <dcterms:modified xsi:type="dcterms:W3CDTF">2022-08-21T18:47:22Z</dcterms:modified>
</cp:coreProperties>
</file>